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4DA14-EF95-46EB-AFCB-52E43C7AD829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3DC89-8F92-45EB-9C3E-AF13421825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2116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370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793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87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77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04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208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911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093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988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167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1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2FD2B-10AF-44D6-AA51-FBF3D64A25CF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0E6E9-AC9E-46E2-99F8-2C782AC55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440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source=images&amp;cd=&amp;ved=0ahUKEwi-oo2Y58bPAhXCaxQKHRD0BjcQjRwIBw&amp;url=http://funboxdaynursery.co.uk/tapestry-the-online-learning-journal/&amp;psig=AFQjCNFHBRL1E6RgJV45A0gzE-ffQlICPA&amp;ust=1475864845466347&amp;cad=rj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eylj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Tapestry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Wednesday 2nd October 2019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tapestry online learning journa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5720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34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is Tapestry?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Tapestry is a secure online Learning Journal that is used to record photos, observations and comments, in line with the Early Years Foundation Stage curriculum, to build up a record of your child’s experiences during their time with us.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Tapestry allows us to work with parents/carers to share information and record the children’s play and learning.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75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Tapestry work?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532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Each individual child has their own online Learning Journal.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As Parents/Carers you have provided the office with an email address which we will use to activate your account. You will receive an email asking you to set </a:t>
            </a:r>
            <a:r>
              <a:rPr lang="en-GB" dirty="0">
                <a:latin typeface="Comic Sans MS" panose="030F0702030302020204" pitchFamily="66" charset="0"/>
              </a:rPr>
              <a:t>a</a:t>
            </a:r>
            <a:r>
              <a:rPr lang="en-GB" dirty="0" smtClean="0">
                <a:latin typeface="Comic Sans MS" panose="030F0702030302020204" pitchFamily="66" charset="0"/>
              </a:rPr>
              <a:t> password.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Staff are given a secure login.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292" y="4876800"/>
            <a:ext cx="1868508" cy="1668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43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Where do I start?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14350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Once your account has been activated you can access Tapestry on your computer.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   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https://eylj.org/</a:t>
            </a:r>
            <a:r>
              <a:rPr lang="en-GB" dirty="0" smtClean="0">
                <a:latin typeface="Comic Sans MS" panose="030F0702030302020204" pitchFamily="66" charset="0"/>
              </a:rPr>
              <a:t>                                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Login using your email address and the password you created.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287982"/>
            <a:ext cx="40386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174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324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 phone or I Pad – Please visit the I Tunes store and download the Tapestry app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Android </a:t>
            </a:r>
            <a:r>
              <a:rPr lang="en-GB" dirty="0">
                <a:latin typeface="Comic Sans MS" panose="030F0702030302020204" pitchFamily="66" charset="0"/>
              </a:rPr>
              <a:t>Phone/Tablet – Search for the Tapestry Learning Journal and download.</a:t>
            </a:r>
          </a:p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29000"/>
            <a:ext cx="4724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386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Who can access Tapestry?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7912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Parents/Carers can both access Tapestry by providing us with email addresses.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You can choose to share your log in details with extended family so that they can see your child’s Learning Journal.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082" y="3810000"/>
            <a:ext cx="4343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09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can I view my child’s Learning Journal?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9530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Once you login you will see your child’s observations on your home screen.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Observations are displayed in a list format and if you select one of the observations it will open for you to look at it.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You may add comments in the box at the bottom of the observation if you wish. We love to receive such comments.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66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57" y="228600"/>
            <a:ext cx="8599643" cy="640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00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can you do?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839200" cy="55626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Check weekly for any staff uploads, detailing any new learning experiences.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438400"/>
            <a:ext cx="6629399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814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381000"/>
            <a:ext cx="8686800" cy="61722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Respond to the teacher’s suggestions/ask questions.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96553"/>
            <a:ext cx="8401050" cy="5294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398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153400" cy="60960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Share ‘Wow’ moments of learning that happen outside school. Please explain why you have uploaded a photo and tell us what your child said and did. Observations containing ‘child speak’ are very informative.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Not just ‘nice’ photos!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29" y="457200"/>
            <a:ext cx="8645671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26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610600" cy="63246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Please be aware that there will often be other children in photos/video observations of your child. Please do not share these on social media.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If you have any difficulty accessing Tapestry please speak to us and we will do our best to help you.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Thank you for coming.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19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424</Words>
  <Application>Microsoft Office PowerPoint</Application>
  <PresentationFormat>On-screen Show (4:3)</PresentationFormat>
  <Paragraphs>33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Tapestry</vt:lpstr>
      <vt:lpstr>What is Tapestry?</vt:lpstr>
      <vt:lpstr>How does Tapestry work?</vt:lpstr>
      <vt:lpstr>Where do I start?</vt:lpstr>
      <vt:lpstr>PowerPoint Presentation</vt:lpstr>
      <vt:lpstr>Who can access Tapestry?</vt:lpstr>
      <vt:lpstr>How can I view my child’s Learning Journal?</vt:lpstr>
      <vt:lpstr>PowerPoint Presentation</vt:lpstr>
      <vt:lpstr>What can you do?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Tapestry</dc:title>
  <dc:creator>Teacher</dc:creator>
  <cp:lastModifiedBy>Teacher</cp:lastModifiedBy>
  <cp:revision>18</cp:revision>
  <cp:lastPrinted>2019-10-02T07:10:01Z</cp:lastPrinted>
  <dcterms:created xsi:type="dcterms:W3CDTF">2016-10-05T20:00:52Z</dcterms:created>
  <dcterms:modified xsi:type="dcterms:W3CDTF">2019-10-02T07:11:07Z</dcterms:modified>
</cp:coreProperties>
</file>